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32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48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96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88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6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44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11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2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695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307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51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4971B-BF6D-4F1F-A5A3-24499C36B0F1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18FA3-6BE5-4272-A2DE-30C83E9ECA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5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Kubernetes-1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</cp:revision>
  <dcterms:created xsi:type="dcterms:W3CDTF">2018-05-16T13:49:08Z</dcterms:created>
  <dcterms:modified xsi:type="dcterms:W3CDTF">2018-05-16T13:50:27Z</dcterms:modified>
</cp:coreProperties>
</file>